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3" r:id="rId11"/>
  </p:sldIdLst>
  <p:sldSz cx="14630400" cy="8229600"/>
  <p:notesSz cx="8229600" cy="146304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IBM Plex Sans Medium" panose="020B0603050203000203" pitchFamily="34" charset="0"/>
      <p:regular r:id="rId17"/>
      <p:italic r:id="rId18"/>
    </p:embeddedFont>
    <p:embeddedFont>
      <p:font typeface="Roboto" panose="020000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6A8FD-0AEB-4790-93E1-20B33B85A520}" v="13" dt="2024-10-14T16:54:31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h vachkal" userId="360a1b2a0be9e52b" providerId="LiveId" clId="{01C6A8FD-0AEB-4790-93E1-20B33B85A520}"/>
    <pc:docChg chg="undo custSel addSld delSld modSld sldOrd">
      <pc:chgData name="shreyash vachkal" userId="360a1b2a0be9e52b" providerId="LiveId" clId="{01C6A8FD-0AEB-4790-93E1-20B33B85A520}" dt="2024-10-14T17:00:50.315" v="536" actId="2696"/>
      <pc:docMkLst>
        <pc:docMk/>
      </pc:docMkLst>
      <pc:sldChg chg="delSp mod">
        <pc:chgData name="shreyash vachkal" userId="360a1b2a0be9e52b" providerId="LiveId" clId="{01C6A8FD-0AEB-4790-93E1-20B33B85A520}" dt="2024-10-13T09:07:54.047" v="244" actId="21"/>
        <pc:sldMkLst>
          <pc:docMk/>
          <pc:sldMk cId="0" sldId="262"/>
        </pc:sldMkLst>
        <pc:picChg chg="del">
          <ac:chgData name="shreyash vachkal" userId="360a1b2a0be9e52b" providerId="LiveId" clId="{01C6A8FD-0AEB-4790-93E1-20B33B85A520}" dt="2024-10-13T09:07:54.047" v="244" actId="21"/>
          <ac:picMkLst>
            <pc:docMk/>
            <pc:sldMk cId="0" sldId="262"/>
            <ac:picMk id="5" creationId="{00000000-0000-0000-0000-000000000000}"/>
          </ac:picMkLst>
        </pc:picChg>
      </pc:sldChg>
      <pc:sldChg chg="addSp delSp modSp add mod ord">
        <pc:chgData name="shreyash vachkal" userId="360a1b2a0be9e52b" providerId="LiveId" clId="{01C6A8FD-0AEB-4790-93E1-20B33B85A520}" dt="2024-10-13T09:07:08.041" v="243" actId="1076"/>
        <pc:sldMkLst>
          <pc:docMk/>
          <pc:sldMk cId="3517211307" sldId="264"/>
        </pc:sldMkLst>
        <pc:spChg chg="del">
          <ac:chgData name="shreyash vachkal" userId="360a1b2a0be9e52b" providerId="LiveId" clId="{01C6A8FD-0AEB-4790-93E1-20B33B85A520}" dt="2024-10-13T09:01:58.483" v="3" actId="21"/>
          <ac:spMkLst>
            <pc:docMk/>
            <pc:sldMk cId="3517211307" sldId="264"/>
            <ac:spMk id="2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3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4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5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6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7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3T09:02:05.751" v="4" actId="478"/>
          <ac:spMkLst>
            <pc:docMk/>
            <pc:sldMk cId="3517211307" sldId="264"/>
            <ac:spMk id="8" creationId="{00000000-0000-0000-0000-000000000000}"/>
          </ac:spMkLst>
        </pc:spChg>
        <pc:spChg chg="add mod">
          <ac:chgData name="shreyash vachkal" userId="360a1b2a0be9e52b" providerId="LiveId" clId="{01C6A8FD-0AEB-4790-93E1-20B33B85A520}" dt="2024-10-13T09:06:27.464" v="239" actId="1076"/>
          <ac:spMkLst>
            <pc:docMk/>
            <pc:sldMk cId="3517211307" sldId="264"/>
            <ac:spMk id="11" creationId="{A30F8E99-493C-349B-1FA0-E2DDB24F4D21}"/>
          </ac:spMkLst>
        </pc:spChg>
        <pc:spChg chg="add del mod">
          <ac:chgData name="shreyash vachkal" userId="360a1b2a0be9e52b" providerId="LiveId" clId="{01C6A8FD-0AEB-4790-93E1-20B33B85A520}" dt="2024-10-13T09:06:12.767" v="237" actId="21"/>
          <ac:spMkLst>
            <pc:docMk/>
            <pc:sldMk cId="3517211307" sldId="264"/>
            <ac:spMk id="13" creationId="{6622EE42-0F38-5D9E-C28D-FDF0FC69BFA7}"/>
          </ac:spMkLst>
        </pc:spChg>
        <pc:spChg chg="add mod">
          <ac:chgData name="shreyash vachkal" userId="360a1b2a0be9e52b" providerId="LiveId" clId="{01C6A8FD-0AEB-4790-93E1-20B33B85A520}" dt="2024-10-13T09:06:37.300" v="240" actId="1076"/>
          <ac:spMkLst>
            <pc:docMk/>
            <pc:sldMk cId="3517211307" sldId="264"/>
            <ac:spMk id="14" creationId="{E61473ED-1163-00C4-AA2E-848477F1AB02}"/>
          </ac:spMkLst>
        </pc:spChg>
        <pc:spChg chg="add mod">
          <ac:chgData name="shreyash vachkal" userId="360a1b2a0be9e52b" providerId="LiveId" clId="{01C6A8FD-0AEB-4790-93E1-20B33B85A520}" dt="2024-10-13T09:02:46.226" v="7"/>
          <ac:spMkLst>
            <pc:docMk/>
            <pc:sldMk cId="3517211307" sldId="264"/>
            <ac:spMk id="16" creationId="{78961398-9FB9-E63D-8743-EF014D6ABA92}"/>
          </ac:spMkLst>
        </pc:spChg>
        <pc:spChg chg="add mod">
          <ac:chgData name="shreyash vachkal" userId="360a1b2a0be9e52b" providerId="LiveId" clId="{01C6A8FD-0AEB-4790-93E1-20B33B85A520}" dt="2024-10-13T09:06:44.127" v="241" actId="1076"/>
          <ac:spMkLst>
            <pc:docMk/>
            <pc:sldMk cId="3517211307" sldId="264"/>
            <ac:spMk id="17" creationId="{0D82BBB5-B771-7726-6677-2EA51AD52B83}"/>
          </ac:spMkLst>
        </pc:spChg>
        <pc:spChg chg="add mod">
          <ac:chgData name="shreyash vachkal" userId="360a1b2a0be9e52b" providerId="LiveId" clId="{01C6A8FD-0AEB-4790-93E1-20B33B85A520}" dt="2024-10-13T09:07:08.041" v="243" actId="1076"/>
          <ac:spMkLst>
            <pc:docMk/>
            <pc:sldMk cId="3517211307" sldId="264"/>
            <ac:spMk id="20" creationId="{F9C848D0-256C-EB80-7F06-6D218CEDC685}"/>
          </ac:spMkLst>
        </pc:spChg>
        <pc:graphicFrameChg chg="add mod">
          <ac:chgData name="shreyash vachkal" userId="360a1b2a0be9e52b" providerId="LiveId" clId="{01C6A8FD-0AEB-4790-93E1-20B33B85A520}" dt="2024-10-13T09:07:00.003" v="242" actId="1076"/>
          <ac:graphicFrameMkLst>
            <pc:docMk/>
            <pc:sldMk cId="3517211307" sldId="264"/>
            <ac:graphicFrameMk id="12" creationId="{D5CAE3F2-C668-3860-9D8C-D6D9C81CBE28}"/>
          </ac:graphicFrameMkLst>
        </pc:graphicFrameChg>
        <pc:picChg chg="del">
          <ac:chgData name="shreyash vachkal" userId="360a1b2a0be9e52b" providerId="LiveId" clId="{01C6A8FD-0AEB-4790-93E1-20B33B85A520}" dt="2024-10-13T09:02:05.751" v="4" actId="478"/>
          <ac:picMkLst>
            <pc:docMk/>
            <pc:sldMk cId="3517211307" sldId="264"/>
            <ac:picMk id="9" creationId="{F004E318-FA02-B94E-4333-102C5FC77FF6}"/>
          </ac:picMkLst>
        </pc:picChg>
        <pc:picChg chg="add mod">
          <ac:chgData name="shreyash vachkal" userId="360a1b2a0be9e52b" providerId="LiveId" clId="{01C6A8FD-0AEB-4790-93E1-20B33B85A520}" dt="2024-10-13T09:02:14.365" v="5"/>
          <ac:picMkLst>
            <pc:docMk/>
            <pc:sldMk cId="3517211307" sldId="264"/>
            <ac:picMk id="10" creationId="{46DCB131-2B5D-E10A-207D-4DA695F451DE}"/>
          </ac:picMkLst>
        </pc:picChg>
        <pc:picChg chg="add del mod">
          <ac:chgData name="shreyash vachkal" userId="360a1b2a0be9e52b" providerId="LiveId" clId="{01C6A8FD-0AEB-4790-93E1-20B33B85A520}" dt="2024-10-13T09:02:55.483" v="8" actId="21"/>
          <ac:picMkLst>
            <pc:docMk/>
            <pc:sldMk cId="3517211307" sldId="264"/>
            <ac:picMk id="15" creationId="{7C11CF73-F00D-E336-0B52-C6982A77EF23}"/>
          </ac:picMkLst>
        </pc:picChg>
        <pc:picChg chg="add mod">
          <ac:chgData name="shreyash vachkal" userId="360a1b2a0be9e52b" providerId="LiveId" clId="{01C6A8FD-0AEB-4790-93E1-20B33B85A520}" dt="2024-10-13T09:02:46.226" v="7"/>
          <ac:picMkLst>
            <pc:docMk/>
            <pc:sldMk cId="3517211307" sldId="264"/>
            <ac:picMk id="19" creationId="{B28B5ABC-1278-1143-4241-69BFC569C2DE}"/>
          </ac:picMkLst>
        </pc:picChg>
        <pc:cxnChg chg="add mod">
          <ac:chgData name="shreyash vachkal" userId="360a1b2a0be9e52b" providerId="LiveId" clId="{01C6A8FD-0AEB-4790-93E1-20B33B85A520}" dt="2024-10-13T09:02:46.226" v="7"/>
          <ac:cxnSpMkLst>
            <pc:docMk/>
            <pc:sldMk cId="3517211307" sldId="264"/>
            <ac:cxnSpMk id="18" creationId="{39D07C17-43F5-CF77-9E6B-96BEBFED06DA}"/>
          </ac:cxnSpMkLst>
        </pc:cxnChg>
      </pc:sldChg>
      <pc:sldChg chg="addSp delSp modSp add del mod">
        <pc:chgData name="shreyash vachkal" userId="360a1b2a0be9e52b" providerId="LiveId" clId="{01C6A8FD-0AEB-4790-93E1-20B33B85A520}" dt="2024-10-14T17:00:50.315" v="536" actId="2696"/>
        <pc:sldMkLst>
          <pc:docMk/>
          <pc:sldMk cId="1393481573" sldId="265"/>
        </pc:sldMkLst>
        <pc:spChg chg="mod">
          <ac:chgData name="shreyash vachkal" userId="360a1b2a0be9e52b" providerId="LiveId" clId="{01C6A8FD-0AEB-4790-93E1-20B33B85A520}" dt="2024-10-14T16:49:19.100" v="272" actId="1076"/>
          <ac:spMkLst>
            <pc:docMk/>
            <pc:sldMk cId="1393481573" sldId="265"/>
            <ac:spMk id="2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39.926" v="273" actId="21"/>
          <ac:spMkLst>
            <pc:docMk/>
            <pc:sldMk cId="1393481573" sldId="265"/>
            <ac:spMk id="3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42.980" v="274" actId="21"/>
          <ac:spMkLst>
            <pc:docMk/>
            <pc:sldMk cId="1393481573" sldId="265"/>
            <ac:spMk id="4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46.481" v="275" actId="21"/>
          <ac:spMkLst>
            <pc:docMk/>
            <pc:sldMk cId="1393481573" sldId="265"/>
            <ac:spMk id="5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49.560" v="276" actId="21"/>
          <ac:spMkLst>
            <pc:docMk/>
            <pc:sldMk cId="1393481573" sldId="265"/>
            <ac:spMk id="6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52.438" v="277" actId="21"/>
          <ac:spMkLst>
            <pc:docMk/>
            <pc:sldMk cId="1393481573" sldId="265"/>
            <ac:spMk id="7" creationId="{00000000-0000-0000-0000-000000000000}"/>
          </ac:spMkLst>
        </pc:spChg>
        <pc:spChg chg="del">
          <ac:chgData name="shreyash vachkal" userId="360a1b2a0be9e52b" providerId="LiveId" clId="{01C6A8FD-0AEB-4790-93E1-20B33B85A520}" dt="2024-10-14T16:49:55.323" v="278" actId="21"/>
          <ac:spMkLst>
            <pc:docMk/>
            <pc:sldMk cId="1393481573" sldId="265"/>
            <ac:spMk id="8" creationId="{00000000-0000-0000-0000-000000000000}"/>
          </ac:spMkLst>
        </pc:spChg>
        <pc:spChg chg="add">
          <ac:chgData name="shreyash vachkal" userId="360a1b2a0be9e52b" providerId="LiveId" clId="{01C6A8FD-0AEB-4790-93E1-20B33B85A520}" dt="2024-10-14T16:48:47.704" v="246"/>
          <ac:spMkLst>
            <pc:docMk/>
            <pc:sldMk cId="1393481573" sldId="265"/>
            <ac:spMk id="10" creationId="{EF5B113C-3F9F-77C8-0EAA-59FC294CF6CF}"/>
          </ac:spMkLst>
        </pc:spChg>
        <pc:spChg chg="add mod">
          <ac:chgData name="shreyash vachkal" userId="360a1b2a0be9e52b" providerId="LiveId" clId="{01C6A8FD-0AEB-4790-93E1-20B33B85A520}" dt="2024-10-14T16:53:25.279" v="322" actId="20577"/>
          <ac:spMkLst>
            <pc:docMk/>
            <pc:sldMk cId="1393481573" sldId="265"/>
            <ac:spMk id="11" creationId="{9C370C72-4C56-A847-B152-4FF577B45875}"/>
          </ac:spMkLst>
        </pc:spChg>
      </pc:sldChg>
      <pc:sldChg chg="delSp modSp add mod">
        <pc:chgData name="shreyash vachkal" userId="360a1b2a0be9e52b" providerId="LiveId" clId="{01C6A8FD-0AEB-4790-93E1-20B33B85A520}" dt="2024-10-14T17:00:40.252" v="535" actId="1076"/>
        <pc:sldMkLst>
          <pc:docMk/>
          <pc:sldMk cId="2658929284" sldId="266"/>
        </pc:sldMkLst>
        <pc:spChg chg="mod">
          <ac:chgData name="shreyash vachkal" userId="360a1b2a0be9e52b" providerId="LiveId" clId="{01C6A8FD-0AEB-4790-93E1-20B33B85A520}" dt="2024-10-14T17:00:09.099" v="532" actId="1076"/>
          <ac:spMkLst>
            <pc:docMk/>
            <pc:sldMk cId="2658929284" sldId="266"/>
            <ac:spMk id="4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5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6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7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40.252" v="535" actId="1076"/>
          <ac:spMkLst>
            <pc:docMk/>
            <pc:sldMk cId="2658929284" sldId="266"/>
            <ac:spMk id="8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9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0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1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2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3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4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5" creationId="{00000000-0000-0000-0000-000000000000}"/>
          </ac:spMkLst>
        </pc:spChg>
        <pc:spChg chg="mod">
          <ac:chgData name="shreyash vachkal" userId="360a1b2a0be9e52b" providerId="LiveId" clId="{01C6A8FD-0AEB-4790-93E1-20B33B85A520}" dt="2024-10-14T17:00:00.755" v="531" actId="1076"/>
          <ac:spMkLst>
            <pc:docMk/>
            <pc:sldMk cId="2658929284" sldId="266"/>
            <ac:spMk id="16" creationId="{00000000-0000-0000-0000-000000000000}"/>
          </ac:spMkLst>
        </pc:spChg>
        <pc:picChg chg="del">
          <ac:chgData name="shreyash vachkal" userId="360a1b2a0be9e52b" providerId="LiveId" clId="{01C6A8FD-0AEB-4790-93E1-20B33B85A520}" dt="2024-10-14T16:59:32.942" v="528" actId="21"/>
          <ac:picMkLst>
            <pc:docMk/>
            <pc:sldMk cId="2658929284" sldId="266"/>
            <ac:picMk id="2" creationId="{00000000-0000-0000-0000-000000000000}"/>
          </ac:picMkLst>
        </pc:picChg>
        <pc:picChg chg="del">
          <ac:chgData name="shreyash vachkal" userId="360a1b2a0be9e52b" providerId="LiveId" clId="{01C6A8FD-0AEB-4790-93E1-20B33B85A520}" dt="2024-10-14T16:59:31.562" v="527" actId="21"/>
          <ac:picMkLst>
            <pc:docMk/>
            <pc:sldMk cId="2658929284" sldId="266"/>
            <ac:picMk id="3" creationId="{00000000-0000-0000-0000-000000000000}"/>
          </ac:picMkLst>
        </pc:picChg>
        <pc:picChg chg="mod">
          <ac:chgData name="shreyash vachkal" userId="360a1b2a0be9e52b" providerId="LiveId" clId="{01C6A8FD-0AEB-4790-93E1-20B33B85A520}" dt="2024-10-14T17:00:15.261" v="533" actId="1076"/>
          <ac:picMkLst>
            <pc:docMk/>
            <pc:sldMk cId="2658929284" sldId="266"/>
            <ac:picMk id="17" creationId="{B57D61E8-C626-8779-6A3E-4C891FA564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14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1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DCB131-2B5D-E10A-207D-4DA695F4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450" y="7785621"/>
            <a:ext cx="2152950" cy="365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0F8E99-493C-349B-1FA0-E2DDB24F4D21}"/>
              </a:ext>
            </a:extLst>
          </p:cNvPr>
          <p:cNvSpPr txBox="1"/>
          <p:nvPr/>
        </p:nvSpPr>
        <p:spPr>
          <a:xfrm>
            <a:off x="3559466" y="340668"/>
            <a:ext cx="73152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BRACT’s</a:t>
            </a:r>
            <a:b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Vishwakarma Institute of Information Technology</a:t>
            </a:r>
            <a:br>
              <a:rPr lang="en-US" sz="24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Artificial intelligence and Data Science</a:t>
            </a:r>
            <a:endParaRPr lang="en-US" sz="2400"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5CAE3F2-C668-3860-9D8C-D6D9C81CB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38657"/>
              </p:ext>
            </p:extLst>
          </p:nvPr>
        </p:nvGraphicFramePr>
        <p:xfrm>
          <a:off x="3595691" y="4091940"/>
          <a:ext cx="7439016" cy="332362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36216">
                  <a:extLst>
                    <a:ext uri="{9D8B030D-6E8A-4147-A177-3AD203B41FA5}">
                      <a16:colId xmlns:a16="http://schemas.microsoft.com/office/drawing/2014/main" val="3589292874"/>
                    </a:ext>
                  </a:extLst>
                </a:gridCol>
                <a:gridCol w="2270362">
                  <a:extLst>
                    <a:ext uri="{9D8B030D-6E8A-4147-A177-3AD203B41FA5}">
                      <a16:colId xmlns:a16="http://schemas.microsoft.com/office/drawing/2014/main" val="2169184902"/>
                    </a:ext>
                  </a:extLst>
                </a:gridCol>
                <a:gridCol w="2932438">
                  <a:extLst>
                    <a:ext uri="{9D8B030D-6E8A-4147-A177-3AD203B41FA5}">
                      <a16:colId xmlns:a16="http://schemas.microsoft.com/office/drawing/2014/main" val="2632468551"/>
                    </a:ext>
                  </a:extLst>
                </a:gridCol>
              </a:tblGrid>
              <a:tr h="6647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of student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98740"/>
                  </a:ext>
                </a:extLst>
              </a:tr>
              <a:tr h="6647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373059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22210161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Sejal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Tongire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546369"/>
                  </a:ext>
                </a:extLst>
              </a:tr>
              <a:tr h="6647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3730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22210530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Shreyash S. Vachkal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0532"/>
                  </a:ext>
                </a:extLst>
              </a:tr>
              <a:tr h="6647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3730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65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22211394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Nishant N. Wankhede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221794"/>
                  </a:ext>
                </a:extLst>
              </a:tr>
              <a:tr h="6647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3730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73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22320146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Purushottam S. Habib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1911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1473ED-1163-00C4-AA2E-848477F1AB02}"/>
              </a:ext>
            </a:extLst>
          </p:cNvPr>
          <p:cNvSpPr txBox="1"/>
          <p:nvPr/>
        </p:nvSpPr>
        <p:spPr>
          <a:xfrm>
            <a:off x="3935819" y="1681665"/>
            <a:ext cx="65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ADUA31202: Design and analysis of 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61398-9FB9-E63D-8743-EF014D6ABA92}"/>
              </a:ext>
            </a:extLst>
          </p:cNvPr>
          <p:cNvSpPr txBox="1"/>
          <p:nvPr/>
        </p:nvSpPr>
        <p:spPr>
          <a:xfrm>
            <a:off x="3657600" y="22670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Project On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2BBB5-B771-7726-6677-2EA51AD52B83}"/>
              </a:ext>
            </a:extLst>
          </p:cNvPr>
          <p:cNvSpPr txBox="1"/>
          <p:nvPr/>
        </p:nvSpPr>
        <p:spPr>
          <a:xfrm>
            <a:off x="3317487" y="2852369"/>
            <a:ext cx="7995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Backtracking algorithm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D07C17-43F5-CF77-9E6B-96BEBFED06DA}"/>
              </a:ext>
            </a:extLst>
          </p:cNvPr>
          <p:cNvCxnSpPr>
            <a:cxnSpLocks/>
          </p:cNvCxnSpPr>
          <p:nvPr/>
        </p:nvCxnSpPr>
        <p:spPr>
          <a:xfrm>
            <a:off x="3512632" y="1572322"/>
            <a:ext cx="8140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28B5ABC-1278-1143-4241-69BFC569C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6" y="352595"/>
            <a:ext cx="1150854" cy="12241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C848D0-256C-EB80-7F06-6D218CEDC685}"/>
              </a:ext>
            </a:extLst>
          </p:cNvPr>
          <p:cNvSpPr/>
          <p:nvPr/>
        </p:nvSpPr>
        <p:spPr>
          <a:xfrm>
            <a:off x="3595691" y="4057650"/>
            <a:ext cx="7439016" cy="3323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11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2"/>
          <p:cNvSpPr/>
          <p:nvPr/>
        </p:nvSpPr>
        <p:spPr>
          <a:xfrm>
            <a:off x="946785" y="320468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Algorithmic Mastery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showcases the implementation of fundamental algorithms like backtracking and their practical applications.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6"/>
          <p:cNvSpPr/>
          <p:nvPr/>
        </p:nvSpPr>
        <p:spPr>
          <a:xfrm>
            <a:off x="4838462" y="320468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Learning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web-based visualizations and games provide an engaging learning experience for students and enthusiasts.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4" name="Text 10"/>
          <p:cNvSpPr/>
          <p:nvPr/>
        </p:nvSpPr>
        <p:spPr>
          <a:xfrm>
            <a:off x="946785" y="599158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906572"/>
            <a:ext cx="2861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Relevance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skills developed through this project are valuable for a wide range of software engineering and problem-solving tasks.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 and Analysis of Algorithms: A Web-Based Project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web-based project explores the fundamentals of design and analysis of algorithms, showcasing the implementation of three key algorithmic concepts: Sudoku solver, N-Queens problem visualizer, and Tic-Tac-Toe game.</a:t>
            </a:r>
            <a:endParaRPr lang="en-US" sz="1750" dirty="0"/>
          </a:p>
        </p:txBody>
      </p:sp>
      <p:pic>
        <p:nvPicPr>
          <p:cNvPr id="1026" name="Picture 2" descr="Algorithm - Free networking icons">
            <a:extLst>
              <a:ext uri="{FF2B5EF4-FFF2-40B4-BE49-F238E27FC236}">
                <a16:creationId xmlns:a16="http://schemas.microsoft.com/office/drawing/2014/main" id="{BDC74BF5-3469-26C9-36FA-1E287709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2" y="142553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72851-630A-7D1B-EF98-151536D3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450" y="7785621"/>
            <a:ext cx="2152950" cy="3659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40681"/>
            <a:ext cx="4919305" cy="49481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Sudoku Solver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7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4"/>
          <p:cNvSpPr/>
          <p:nvPr/>
        </p:nvSpPr>
        <p:spPr>
          <a:xfrm>
            <a:off x="1031796" y="242923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3814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the rules and constraints of the Sudoku puzzle.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3586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9"/>
          <p:cNvSpPr/>
          <p:nvPr/>
        </p:nvSpPr>
        <p:spPr>
          <a:xfrm>
            <a:off x="1031796" y="396299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381488" y="3849648"/>
            <a:ext cx="3042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Backtracking Algorithm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3814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backtracking algorithm to systematically solve the Sudoku puzzle.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7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8" name="Text 14"/>
          <p:cNvSpPr/>
          <p:nvPr/>
        </p:nvSpPr>
        <p:spPr>
          <a:xfrm>
            <a:off x="1031796" y="585966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3814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an intuitive web interface for users to input and visualize the Sudoku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1170" y="2096805"/>
            <a:ext cx="9038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Backtracking Algorithm for Sudoku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Recursive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backtracking algorithm uses a recursive function to explore all possible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Constraint Checking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checks the row, column, and 3x3 grid constraints to ensure a valid solution.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44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Backtracking Mechanism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a dead end is reached, the algorithm backtracks to the previous step and tries a different option.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4E318-FA02-B94E-4333-102C5FC7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450" y="7785621"/>
            <a:ext cx="2152950" cy="365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22941"/>
            <a:ext cx="4919305" cy="49835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1207"/>
            <a:ext cx="7337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N-Queen Problem Visualizer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N-Queens problem is a classic backtracking algorithm with a time complexity of O(n!).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Placement Strategies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must strategically place queens on the chessboard without any conflicts.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web-based visualizer allows users to explore different solutions and understand the problem better.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5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Educational Value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398681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N-Queens visualizer serves as an engaging learning tool for students studying algorithms.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7D61E8-C626-8779-6A3E-4C891FA56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450" y="7785621"/>
            <a:ext cx="2152950" cy="365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2908" y="784622"/>
            <a:ext cx="7772876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Backtracking Algorithm for N-Queens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625679"/>
            <a:ext cx="909280" cy="14548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04961" y="1807488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Place Queen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304961" y="220063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starts by placing a queen in the first column.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080504"/>
            <a:ext cx="909280" cy="14548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961" y="326231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Check Conflicts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304961" y="3655457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then checks if the queen placement is valid, considering rows, columns, and diagonals.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535329"/>
            <a:ext cx="909280" cy="14548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04961" y="471713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Recursive Call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304961" y="5110282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placement is valid, the algorithm recursively places queens in the remaining columns.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5990153"/>
            <a:ext cx="909280" cy="14548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04961" y="6171962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Backtrack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304961" y="6565106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 placement is invalid, the algorithm backtracks to the previous step and tries a different option.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C052AE-C280-C274-CDA1-6EBD1FBD4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7450" y="7785621"/>
            <a:ext cx="2152950" cy="365919"/>
          </a:xfrm>
          <a:prstGeom prst="rect">
            <a:avLst/>
          </a:prstGeom>
        </p:spPr>
      </p:pic>
      <p:pic>
        <p:nvPicPr>
          <p:cNvPr id="3074" name="Picture 2" descr="Backtracking Algorithm [Comprehensive Guide]">
            <a:extLst>
              <a:ext uri="{FF2B5EF4-FFF2-40B4-BE49-F238E27FC236}">
                <a16:creationId xmlns:a16="http://schemas.microsoft.com/office/drawing/2014/main" id="{0819CC32-3D77-16FA-87B2-0335364D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" y="2580263"/>
            <a:ext cx="5245763" cy="29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 descr="A Comprehensive Guide on Backtracking Algorithm">
            <a:extLst>
              <a:ext uri="{FF2B5EF4-FFF2-40B4-BE49-F238E27FC236}">
                <a16:creationId xmlns:a16="http://schemas.microsoft.com/office/drawing/2014/main" id="{62907122-1017-F5D0-ECEC-54D8289E33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8517" y="33506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97571F-5825-9B15-7101-B187A21347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84" y="2719408"/>
            <a:ext cx="4757632" cy="26724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2674" y="345892"/>
            <a:ext cx="675644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N-Queens Placement Visualizer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21279" y="5998921"/>
            <a:ext cx="249828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Chessboard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21279" y="6424255"/>
            <a:ext cx="425386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input the number of queens (N) and visualize how they can be placed on the board.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5188148" y="5998921"/>
            <a:ext cx="284904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Step-by-Step Visualization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5188148" y="6424255"/>
            <a:ext cx="4253984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visualizer shows the backtracking process used to find valid queen placements.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9722405" y="5998921"/>
            <a:ext cx="287797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Explore Different Solutions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722405" y="6458903"/>
            <a:ext cx="425386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experiment with different values of N and see the various possible solutions.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657C1C-02E1-C504-A704-C9927951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238" y="7785621"/>
            <a:ext cx="1929161" cy="365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A111E-11DE-92EC-53D3-F66241B6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292" y="1269975"/>
            <a:ext cx="7364316" cy="4030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Tic-Tac-Toe Game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Two-Player Mode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49184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Players can take turns placing X's and O's on the game board to try and get 3 in a row.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39085" y="372663"/>
            <a:ext cx="7337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Algorithm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3646586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6" name="Text 2"/>
          <p:cNvSpPr/>
          <p:nvPr/>
        </p:nvSpPr>
        <p:spPr>
          <a:xfrm>
            <a:off x="3873400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Initialize Game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3873400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 turn O = true for Player O to start and count = 0 to track moves. Define winning patterns.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538262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9" name="Text 5"/>
          <p:cNvSpPr/>
          <p:nvPr/>
        </p:nvSpPr>
        <p:spPr>
          <a:xfrm>
            <a:off x="7765077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Player Move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65077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a box click: Mark "O" or "X" based on the current turn.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Disable the clicked box and increment count.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3646586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2" name="Text 8"/>
          <p:cNvSpPr/>
          <p:nvPr/>
        </p:nvSpPr>
        <p:spPr>
          <a:xfrm>
            <a:off x="3873400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Win/Draw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3873400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each move, check if any win pattern is satisfied. If yes, display the winner and stop the game.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count === 9 and no winner, declare a draw.</a:t>
            </a:r>
          </a:p>
          <a:p>
            <a:pPr marL="0" indent="0">
              <a:buNone/>
            </a:pP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538263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5" name="Text 11"/>
          <p:cNvSpPr/>
          <p:nvPr/>
        </p:nvSpPr>
        <p:spPr>
          <a:xfrm>
            <a:off x="7765077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 Game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765077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Clear boxes, re-enable input, and reset </a:t>
            </a:r>
            <a:r>
              <a:rPr kumimoji="0" lang="en-US" altLang="en-US" sz="175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turnO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count for a new game.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7D61E8-C626-8779-6A3E-4C891FA5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127" y="7768769"/>
            <a:ext cx="2152950" cy="3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620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</vt:lpstr>
      <vt:lpstr>Calibri</vt:lpstr>
      <vt:lpstr>Times New Roman</vt:lpstr>
      <vt:lpstr>Arial Narrow</vt:lpstr>
      <vt:lpstr>IBM Plex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Shreyash Vachkal</dc:creator>
  <cp:lastModifiedBy>shreyash vachkal</cp:lastModifiedBy>
  <cp:revision>3</cp:revision>
  <dcterms:created xsi:type="dcterms:W3CDTF">2024-10-13T08:46:30Z</dcterms:created>
  <dcterms:modified xsi:type="dcterms:W3CDTF">2024-10-14T17:00:54Z</dcterms:modified>
</cp:coreProperties>
</file>